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3"/>
  </p:notesMasterIdLst>
  <p:sldIdLst>
    <p:sldId id="264" r:id="rId5"/>
    <p:sldId id="2144446222" r:id="rId6"/>
    <p:sldId id="314" r:id="rId7"/>
    <p:sldId id="275" r:id="rId8"/>
    <p:sldId id="2144446225" r:id="rId9"/>
    <p:sldId id="2144446224" r:id="rId10"/>
    <p:sldId id="296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C5779-3CD1-4E62-BA7D-0F81DECB635E}">
          <p14:sldIdLst>
            <p14:sldId id="264"/>
            <p14:sldId id="2144446222"/>
            <p14:sldId id="314"/>
            <p14:sldId id="275"/>
            <p14:sldId id="2144446225"/>
            <p14:sldId id="2144446224"/>
            <p14:sldId id="296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B972AA-D7B6-1D0B-A4B1-93ECD2532A16}" name="Libby Whittaker SCF" initials="LW" userId="S::libby.whittaker@selfcareforum.org::4b23de37-3ccd-476e-9e6e-dd139e1b29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DB235-519C-48D5-B0EF-E61058621E30}" v="12" dt="2024-04-03T08:01:04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79788" autoAdjust="0"/>
  </p:normalViewPr>
  <p:slideViewPr>
    <p:cSldViewPr snapToGrid="0">
      <p:cViewPr varScale="1">
        <p:scale>
          <a:sx n="84" d="100"/>
          <a:sy n="84" d="100"/>
        </p:scale>
        <p:origin x="1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EB4A-000D-4812-ABDA-876F41AE173C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99C5-43FC-4D9A-BB1B-1908F9F8B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0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3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9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49B-B0CF-C1AE-87BC-DC0C0DF1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EE8E3-2C24-46BF-E166-B14F2D4D9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CE3B-74AF-0000-0902-4632022C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B5E0-064B-DBE0-4C22-B34C0BC9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40D8-9178-1A8B-D6D9-FF7F83A9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476F-CF09-4F18-E9D6-8D933754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BECE9-FC3B-D8DA-56A7-2DD1E0EF8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7691-5775-3794-4603-33A874CA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AA9D-3137-77B7-5EDC-276DD36C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6E29-5EA6-A444-4BFC-054420BC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8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DF730-019F-602B-4501-CF0053890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E8DAA-4A51-086A-17CD-DA68D05D3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BB40-942A-27C0-4F81-3D54E0A1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721F-5897-26C9-C862-DE07AC66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0171-512D-6D07-AF09-A800E45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1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1EFF5419-9FC4-0C46-B1B0-DB902CF71DD2}"/>
              </a:ext>
            </a:extLst>
          </p:cNvPr>
          <p:cNvSpPr/>
          <p:nvPr userDrawn="1"/>
        </p:nvSpPr>
        <p:spPr>
          <a:xfrm>
            <a:off x="0" y="0"/>
            <a:ext cx="3221665" cy="6857998"/>
          </a:xfrm>
          <a:prstGeom prst="rect">
            <a:avLst/>
          </a:prstGeom>
          <a:gradFill flip="none" rotWithShape="1">
            <a:gsLst>
              <a:gs pos="0">
                <a:srgbClr val="506EAE">
                  <a:alpha val="62000"/>
                </a:srgbClr>
              </a:gs>
              <a:gs pos="100000">
                <a:srgbClr val="1D365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0C81C82-2CD3-1A01-713C-3E06BBF2C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6160924"/>
            <a:ext cx="2463202" cy="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5009196-12F9-1871-FC29-E16C83036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6160924"/>
            <a:ext cx="2463202" cy="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7FE0-674F-583D-029A-3D39FE85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0EAD-862C-F630-2666-7CDBC217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D4B6-E4BC-957F-4347-EBCF85F8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9EE0-0B63-5515-74D4-C4620815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A3C6-CE37-D7AE-80D7-A92DC3E6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193-818C-945F-32A5-B1D8F47E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9DDFD-0DB9-0F34-75B8-DE489B397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600E5-16CF-5490-CF40-3D2E037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5E3F0-0720-5DFC-DC8F-05D25CDA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C8F19-0D9C-7B96-2019-2835E8C2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E0C-5268-B79D-0B9D-C1550EFA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BDFF-4B58-C5D7-CF09-01660E43E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01CE3-48DC-193A-762C-9A5AC2152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6D88F-913A-7CD0-9D6A-84ABC36C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FDA44-C415-8A1E-E422-B70B3936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2A185-1B2C-A3B2-5DF0-7A5C3BDA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A38-B50F-B8D1-37A7-8A4EF365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CE606-0479-02C2-60A7-E52F1B726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3718-9E2C-ADB2-37A2-F5D503ACF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8649A-919B-06F7-7E4E-899E79732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9F940-BF2A-39A7-C3BD-D586E5888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6B4D2-E825-3D66-1E33-F2FF9022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CC0D5-9A65-D170-97ED-D5467CC1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E631E-93E9-2E09-50FB-4B77DB4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E7C5-3111-BA64-CAD3-9249E65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27793-5F34-83F0-322D-758BE17D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5E0A-A0CA-B96D-4412-84ECF327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5A6C0-D484-B85C-5B25-413154B4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3480F-3BF2-01A0-AEEB-0A7F3475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91674-470F-055B-C872-0CBC3CFF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00539-1115-9CA4-A1DC-10C834C5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3D78-5E1A-6B30-5769-8A1EE6AC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71E9-032E-3ED5-2D9E-485B8A2A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53395-3AAE-2876-D363-E037C8563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11688-2D86-8EE9-C68F-32D1259D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55B64-AF36-917C-F853-3DA9FE25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3980C-D179-F7F7-FB2C-26D8EC2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FC23-0041-400B-B084-CD87161D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F4386-599E-DBF8-D093-8898F6906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3E909-2F31-40B2-F273-737D66822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451F6-4699-4EE2-3FC7-C69C82DE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3940F-D3E7-A518-D26D-7DC089B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1B370-FF86-1708-0C12-11046DC3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7C3FD-12A0-CE9E-350B-B436498D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EB17-56C3-1679-3095-472B9205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4BDA-890C-53BC-2CF8-B008AB119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5534-F639-45DD-A789-DED815DB411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6480-F4C7-2657-5053-94363B191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020F-C48F-23F7-3490-FB98DA151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9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1ABC-4AF8-B7EE-3639-FCAE408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62" y="514826"/>
            <a:ext cx="3281793" cy="5828347"/>
          </a:xfrm>
          <a:solidFill>
            <a:schemeClr val="accent2"/>
          </a:solidFill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About National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Self-Care Week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(18 – 24 November)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1" dirty="0">
              <a:solidFill>
                <a:schemeClr val="bg1"/>
              </a:solidFill>
            </a:endParaRP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A5B82-8601-61C3-27A6-B17362C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0727" y="6356350"/>
            <a:ext cx="504623" cy="36512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76656D17-191C-4624-95EC-23666C436C75}" type="slidenum">
              <a:rPr lang="en-US">
                <a:solidFill>
                  <a:srgbClr val="FFFFFF">
                    <a:alpha val="7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>
                  <a:alpha val="70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62B3C4-AF30-D3FD-447B-A2A38ACE1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44" y="833755"/>
            <a:ext cx="4782547" cy="4370473"/>
          </a:xfrm>
          <a:prstGeom prst="rect">
            <a:avLst/>
          </a:prstGeom>
        </p:spPr>
      </p:pic>
      <p:pic>
        <p:nvPicPr>
          <p:cNvPr id="10" name="Picture 9" descr="A blue and black text&#10;&#10;Description automatically generated">
            <a:extLst>
              <a:ext uri="{FF2B5EF4-FFF2-40B4-BE49-F238E27FC236}">
                <a16:creationId xmlns:a16="http://schemas.microsoft.com/office/drawing/2014/main" id="{3E020A03-51E0-D74E-8918-869A37B3FE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95" y="5785708"/>
            <a:ext cx="3040043" cy="4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62C881D-46BC-BE73-87AB-A1B55049B82C}"/>
              </a:ext>
            </a:extLst>
          </p:cNvPr>
          <p:cNvSpPr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cap="all" spc="100" baseline="0" dirty="0">
                <a:latin typeface="+mj-lt"/>
                <a:ea typeface="+mj-ea"/>
                <a:cs typeface="+mj-cs"/>
              </a:rPr>
              <a:t>National Self-Care Week</a:t>
            </a:r>
            <a:endParaRPr lang="en-US" altLang="zh-CN" sz="43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A national awareness week focusing on embedding support for self-care across communities, families and generations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 err="1"/>
              <a:t>Organised</a:t>
            </a:r>
            <a:r>
              <a:rPr lang="en-US" sz="1300" dirty="0"/>
              <a:t> by</a:t>
            </a:r>
            <a:r>
              <a:rPr lang="en-US" altLang="en-US" sz="1300" dirty="0"/>
              <a:t> the Self Care Forum since 2011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800+ organisations participate each year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Supports people’s understanding of self-care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Power of many voices joining under 1 message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2024 theme is Mind &amp; Body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marL="879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2" name="Picture 1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8CFF10-E59B-85F4-E1F4-693603EAC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8" r="16220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12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4104B95F-270A-5CAC-E8FA-0917E3ED2B26}"/>
              </a:ext>
            </a:extLst>
          </p:cNvPr>
          <p:cNvSpPr/>
          <p:nvPr/>
        </p:nvSpPr>
        <p:spPr>
          <a:xfrm>
            <a:off x="473202" y="640080"/>
            <a:ext cx="3614166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Self Care Forum?</a:t>
            </a:r>
            <a:endParaRPr lang="en-US" altLang="zh-CN" sz="33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0">
            <a:extLst>
              <a:ext uri="{FF2B5EF4-FFF2-40B4-BE49-F238E27FC236}">
                <a16:creationId xmlns:a16="http://schemas.microsoft.com/office/drawing/2014/main" id="{E17FEE8C-C768-1C35-775F-62A7BF32D14B}"/>
              </a:ext>
            </a:extLst>
          </p:cNvPr>
          <p:cNvSpPr txBox="1"/>
          <p:nvPr/>
        </p:nvSpPr>
        <p:spPr>
          <a:xfrm>
            <a:off x="221742" y="2642616"/>
            <a:ext cx="3865626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Small UK Charity – 17 board members  + 1 employee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Aim - further the reach of self-care and embed it in daily life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Raises awareness of self-care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Produces free resources for health organisations and health professionals</a:t>
            </a:r>
          </a:p>
          <a:p>
            <a:pPr marL="228600"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Shares best self-care practise</a:t>
            </a:r>
          </a:p>
          <a:p>
            <a:pPr marL="228600"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Collaborates with others passionate about self-care</a:t>
            </a:r>
          </a:p>
          <a:p>
            <a:pPr marL="879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1B67EE8-58B0-242E-1CC9-C5A7D1C06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70" y="2535174"/>
            <a:ext cx="3778582" cy="28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556224" y="2518971"/>
            <a:ext cx="8273480" cy="11782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500" dirty="0"/>
              <a:t>The actions that individuals take for themselves and on behalf of or with others to develop, protect, maintain and improve their health, wellbeing or wellness.  (</a:t>
            </a:r>
            <a:r>
              <a:rPr lang="en-GB" sz="1500" b="1" dirty="0"/>
              <a:t>Self Care Forum definition of self-care</a:t>
            </a:r>
            <a:r>
              <a:rPr lang="en-GB" sz="1500" dirty="0"/>
              <a:t>)</a:t>
            </a:r>
          </a:p>
          <a:p>
            <a:endParaRPr lang="en-GB" sz="30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84046A1-5153-46C9-9062-5CAF144A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559" y="146619"/>
            <a:ext cx="3104031" cy="5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0BECFF4-AF62-D129-6D69-78B1DF20A037}"/>
              </a:ext>
            </a:extLst>
          </p:cNvPr>
          <p:cNvSpPr/>
          <p:nvPr/>
        </p:nvSpPr>
        <p:spPr>
          <a:xfrm>
            <a:off x="556224" y="1103148"/>
            <a:ext cx="6667536" cy="52037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self-care? </a:t>
            </a:r>
            <a:endParaRPr lang="en-US" altLang="zh-CN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484AA16-E866-96DE-8C7F-93079D9D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00" y="3697209"/>
            <a:ext cx="2739392" cy="2503360"/>
          </a:xfrm>
          <a:prstGeom prst="rect">
            <a:avLst/>
          </a:prstGeom>
        </p:spPr>
      </p:pic>
      <p:pic>
        <p:nvPicPr>
          <p:cNvPr id="5" name="Picture 4" descr="A blue and black text&#10;&#10;Description automatically generated">
            <a:extLst>
              <a:ext uri="{FF2B5EF4-FFF2-40B4-BE49-F238E27FC236}">
                <a16:creationId xmlns:a16="http://schemas.microsoft.com/office/drawing/2014/main" id="{7B236A8F-8D23-1FC5-80E3-26B733354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85" y="5754852"/>
            <a:ext cx="3040043" cy="4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9FC4165-8EFE-FCEF-E2A5-36E53029B267}"/>
              </a:ext>
            </a:extLst>
          </p:cNvPr>
          <p:cNvSpPr/>
          <p:nvPr/>
        </p:nvSpPr>
        <p:spPr>
          <a:xfrm>
            <a:off x="5054346" y="638089"/>
            <a:ext cx="3614166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Self-care is not “no care”</a:t>
            </a:r>
            <a:endParaRPr lang="en-US" altLang="zh-CN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5C2EEC-6542-1C2E-69F1-E241893B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2" y="1555891"/>
            <a:ext cx="4094226" cy="3746217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346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0">
            <a:extLst>
              <a:ext uri="{FF2B5EF4-FFF2-40B4-BE49-F238E27FC236}">
                <a16:creationId xmlns:a16="http://schemas.microsoft.com/office/drawing/2014/main" id="{CB52B556-E4E7-F9F0-1484-DC13242FF338}"/>
              </a:ext>
            </a:extLst>
          </p:cNvPr>
          <p:cNvSpPr txBox="1"/>
          <p:nvPr/>
        </p:nvSpPr>
        <p:spPr>
          <a:xfrm>
            <a:off x="5054346" y="2664886"/>
            <a:ext cx="3614166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Self-care is about individuals understanding and practicing activities that protects their physical health and wellbeing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Self-care does not mean abandonment, it is supported care, empowerment and control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People mustn’t feel or be made to feel like they cannot seek help and support from health professionals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6670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BA112A0-45E9-8A43-712B-F9B995999629}"/>
              </a:ext>
            </a:extLst>
          </p:cNvPr>
          <p:cNvSpPr/>
          <p:nvPr/>
        </p:nvSpPr>
        <p:spPr>
          <a:xfrm>
            <a:off x="4319515" y="457201"/>
            <a:ext cx="4002953" cy="1835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Practicing Self-care helps you and your family</a:t>
            </a:r>
            <a:endParaRPr lang="en-US" altLang="zh-CN" sz="2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6D4FB-21F3-55FA-AB04-2E1542B7209B}"/>
              </a:ext>
            </a:extLst>
          </p:cNvPr>
          <p:cNvSpPr txBox="1"/>
          <p:nvPr/>
        </p:nvSpPr>
        <p:spPr>
          <a:xfrm>
            <a:off x="4319515" y="2798064"/>
            <a:ext cx="4095821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Make exercise part of your routine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Ensure you don’t miss screening appointments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Try to eat healthily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Quit smoking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Be aware of symptoms of ill health and how long they normally last and understand when you should </a:t>
            </a:r>
            <a:r>
              <a:rPr lang="en-US" sz="1500">
                <a:solidFill>
                  <a:srgbClr val="FFFFFF"/>
                </a:solidFill>
              </a:rPr>
              <a:t>seek professional help</a:t>
            </a:r>
            <a:endParaRPr lang="en-US" sz="1500" dirty="0">
              <a:solidFill>
                <a:srgbClr val="FFFFFF"/>
              </a:solidFill>
            </a:endParaRP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Stay connected to friends and family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Don’t be afraid to ask for help from friends, family or health services</a:t>
            </a:r>
          </a:p>
        </p:txBody>
      </p:sp>
      <p:pic>
        <p:nvPicPr>
          <p:cNvPr id="2" name="Picture 1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8A133A3-A89B-8DBF-A5F0-4E7AB3E0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6" y="2094694"/>
            <a:ext cx="2739392" cy="2503360"/>
          </a:xfrm>
          <a:prstGeom prst="rect">
            <a:avLst/>
          </a:prstGeom>
        </p:spPr>
      </p:pic>
      <p:pic>
        <p:nvPicPr>
          <p:cNvPr id="5" name="Picture 4" descr="A blue and black text&#10;&#10;Description automatically generated">
            <a:extLst>
              <a:ext uri="{FF2B5EF4-FFF2-40B4-BE49-F238E27FC236}">
                <a16:creationId xmlns:a16="http://schemas.microsoft.com/office/drawing/2014/main" id="{DBBD38C3-07A1-5838-043A-0620B3E8E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5" y="6215675"/>
            <a:ext cx="3040043" cy="4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B0934B4-0395-60C9-6A6D-0BF4793954C3}"/>
              </a:ext>
            </a:extLst>
          </p:cNvPr>
          <p:cNvSpPr/>
          <p:nvPr/>
        </p:nvSpPr>
        <p:spPr>
          <a:xfrm>
            <a:off x="473202" y="639520"/>
            <a:ext cx="257175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 care forum’s Self-care fact sheets</a:t>
            </a:r>
            <a:endParaRPr lang="en-US" altLang="zh-CN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59207B-D7C8-42ED-BC18-634DD07A1566}"/>
              </a:ext>
            </a:extLst>
          </p:cNvPr>
          <p:cNvSpPr>
            <a:spLocks noGrp="1"/>
          </p:cNvSpPr>
          <p:nvPr/>
        </p:nvSpPr>
        <p:spPr>
          <a:xfrm>
            <a:off x="191275" y="-68193"/>
            <a:ext cx="7731577" cy="113350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E1229-D345-4FD1-B9AC-87E16C45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68" y="4748792"/>
            <a:ext cx="1239192" cy="219918"/>
          </a:xfrm>
        </p:spPr>
        <p:txBody>
          <a:bodyPr/>
          <a:lstStyle/>
          <a:p>
            <a:pPr defTabSz="548640">
              <a:spcAft>
                <a:spcPts val="600"/>
              </a:spcAft>
            </a:pPr>
            <a:fld id="{76656D17-191C-4624-95EC-23666C436C75}" type="slidenum">
              <a:rPr lang="en-GB" sz="5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48640"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FD601A-AD1F-CF83-2BAA-4510739F22C8}"/>
              </a:ext>
            </a:extLst>
          </p:cNvPr>
          <p:cNvSpPr txBox="1"/>
          <p:nvPr/>
        </p:nvSpPr>
        <p:spPr>
          <a:xfrm>
            <a:off x="3518054" y="775538"/>
            <a:ext cx="3968336" cy="290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Helps people understand how long symptoms last, and th</a:t>
            </a:r>
            <a:r>
              <a:rPr lang="en-GB" sz="1900" dirty="0"/>
              <a:t>e red flags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26 Self-Care Aware Fact Sheets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Trustworthy </a:t>
            </a:r>
            <a:r>
              <a:rPr lang="en-GB" sz="1900" kern="1200">
                <a:solidFill>
                  <a:schemeClr val="tx1"/>
                </a:solidFill>
                <a:ea typeface="+mn-ea"/>
                <a:cs typeface="+mn-cs"/>
              </a:rPr>
              <a:t>health information</a:t>
            </a:r>
            <a:endParaRPr lang="en-GB" sz="19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Common ailments and food supplement focused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D99006-EE71-2BE9-9774-317F98AE75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1318">
            <a:off x="1419048" y="3669026"/>
            <a:ext cx="1003117" cy="1450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BD49E-5713-220C-3B47-804B429989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5298">
            <a:off x="2214734" y="4250054"/>
            <a:ext cx="995186" cy="1437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1709">
            <a:off x="3086057" y="4500850"/>
            <a:ext cx="1038514" cy="14643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24445-FBD7-DCD1-687E-14159AE5A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8909">
            <a:off x="4816702" y="4131312"/>
            <a:ext cx="1093256" cy="1561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199FA-CF4B-2AA7-ACAC-E8D9F8141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340179">
            <a:off x="4023682" y="4859627"/>
            <a:ext cx="1112146" cy="1560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A69019-BBF2-C994-4D3D-BCE8ABD25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410">
            <a:off x="6916386" y="3584327"/>
            <a:ext cx="1085343" cy="155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 descr="A poster with text and images&#10;&#10;Description automatically generated">
            <a:extLst>
              <a:ext uri="{FF2B5EF4-FFF2-40B4-BE49-F238E27FC236}">
                <a16:creationId xmlns:a16="http://schemas.microsoft.com/office/drawing/2014/main" id="{DDA1CA35-059B-DEB5-09CE-8256901F4E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566">
            <a:off x="7646858" y="2465557"/>
            <a:ext cx="1089992" cy="1549164"/>
          </a:xfrm>
          <a:prstGeom prst="rect">
            <a:avLst/>
          </a:prstGeom>
        </p:spPr>
      </p:pic>
      <p:pic>
        <p:nvPicPr>
          <p:cNvPr id="29" name="Picture 28" descr="A poster with text and images&#10;&#10;Description automatically generated">
            <a:extLst>
              <a:ext uri="{FF2B5EF4-FFF2-40B4-BE49-F238E27FC236}">
                <a16:creationId xmlns:a16="http://schemas.microsoft.com/office/drawing/2014/main" id="{124C049F-570B-F4CD-866A-81D331AF3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30" y="3880006"/>
            <a:ext cx="1073218" cy="15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8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-文本框 13">
            <a:extLst>
              <a:ext uri="{FF2B5EF4-FFF2-40B4-BE49-F238E27FC236}">
                <a16:creationId xmlns:a16="http://schemas.microsoft.com/office/drawing/2014/main" id="{703D3E1B-92C2-274E-9361-8921E69E95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7753" y="640080"/>
            <a:ext cx="280051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latin typeface="+mj-lt"/>
                <a:ea typeface="+mj-ea"/>
                <a:cs typeface="+mj-cs"/>
              </a:rPr>
              <a:t>Self-care for life.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>
              <a:latin typeface="+mj-lt"/>
              <a:ea typeface="+mj-ea"/>
              <a:cs typeface="+mj-cs"/>
            </a:endParaRPr>
          </a:p>
        </p:txBody>
      </p:sp>
      <p:sp>
        <p:nvSpPr>
          <p:cNvPr id="105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F28599-5F35-8F38-9929-B43FD78E2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91" y="1330452"/>
            <a:ext cx="4157556" cy="3799332"/>
          </a:xfrm>
          <a:prstGeom prst="rect">
            <a:avLst/>
          </a:prstGeom>
        </p:spPr>
      </p:pic>
      <p:pic>
        <p:nvPicPr>
          <p:cNvPr id="4" name="Picture 3" descr="A blue and black text&#10;&#10;Description automatically generated">
            <a:extLst>
              <a:ext uri="{FF2B5EF4-FFF2-40B4-BE49-F238E27FC236}">
                <a16:creationId xmlns:a16="http://schemas.microsoft.com/office/drawing/2014/main" id="{99CCD394-18E8-8F58-70E8-8E494AD1E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55" y="5983163"/>
            <a:ext cx="3040043" cy="4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712E93692E74490395E451F70C5FA" ma:contentTypeVersion="17" ma:contentTypeDescription="Create a new document." ma:contentTypeScope="" ma:versionID="b2e8b0df785e98a0ae176df13f5dd65d">
  <xsd:schema xmlns:xsd="http://www.w3.org/2001/XMLSchema" xmlns:xs="http://www.w3.org/2001/XMLSchema" xmlns:p="http://schemas.microsoft.com/office/2006/metadata/properties" xmlns:ns2="1473781d-2589-4092-ac83-9131bb73528b" xmlns:ns3="0651f504-04b0-42b4-9917-ad71f8aa80f5" targetNamespace="http://schemas.microsoft.com/office/2006/metadata/properties" ma:root="true" ma:fieldsID="a990ebc57839aa8d25d3460794f46a9e" ns2:_="" ns3:_="">
    <xsd:import namespace="1473781d-2589-4092-ac83-9131bb73528b"/>
    <xsd:import namespace="0651f504-04b0-42b4-9917-ad71f8aa8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3781d-2589-4092-ac83-9131bb735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d27e17-4274-4f96-82ab-bd02c916f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f504-04b0-42b4-9917-ad71f8aa80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f4ddbe-fe56-47aa-91fd-777cb1f27ee5}" ma:internalName="TaxCatchAll" ma:showField="CatchAllData" ma:web="0651f504-04b0-42b4-9917-ad71f8aa8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51f504-04b0-42b4-9917-ad71f8aa80f5" xsi:nil="true"/>
    <lcf76f155ced4ddcb4097134ff3c332f xmlns="1473781d-2589-4092-ac83-9131bb7352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2B9E9E-9DDD-4417-B265-4F60DD4A364D}"/>
</file>

<file path=customXml/itemProps2.xml><?xml version="1.0" encoding="utf-8"?>
<ds:datastoreItem xmlns:ds="http://schemas.openxmlformats.org/officeDocument/2006/customXml" ds:itemID="{2C210EC5-1EF4-47E6-B79D-41F04390AD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BFCF1-7C00-4F24-A277-19CAD2EC1D0E}">
  <ds:schemaRefs>
    <ds:schemaRef ds:uri="http://schemas.microsoft.com/office/2006/metadata/properties"/>
    <ds:schemaRef ds:uri="http://schemas.microsoft.com/office/infopath/2007/PartnerControls"/>
    <ds:schemaRef ds:uri="0651f504-04b0-42b4-9917-ad71f8aa80f5"/>
    <ds:schemaRef ds:uri="1473781d-2589-4092-ac83-9131bb73528b"/>
  </ds:schemaRefs>
</ds:datastoreItem>
</file>

<file path=docMetadata/LabelInfo.xml><?xml version="1.0" encoding="utf-8"?>
<clbl:labelList xmlns:clbl="http://schemas.microsoft.com/office/2020/mipLabelMetadata">
  <clbl:label id="{e3c8a716-e1e6-4b72-b6a0-d46b00f2d941}" enabled="1" method="Standard" siteId="{0b5cffc7-20db-49d9-abc6-4261d1459e2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330</Words>
  <Application>Microsoft Office PowerPoint</Application>
  <PresentationFormat>On-screen Show (4:3)</PresentationFormat>
  <Paragraphs>61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     About National Self-Care Week (18 – 24 November)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Libby Whittaker SCF</cp:lastModifiedBy>
  <cp:revision>51</cp:revision>
  <dcterms:created xsi:type="dcterms:W3CDTF">2022-07-08T07:58:31Z</dcterms:created>
  <dcterms:modified xsi:type="dcterms:W3CDTF">2024-08-29T12:23:19Z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0x010100CE9712E93692E74490395E451F70C5FA</vt:lpwstr>
  </property>
  <property fmtid="{D5CDD505-2E9C-101B-9397-08002B2CF9AE}" pid="3" name="MediaServiceImageTags">
    <vt:lpwstr/>
  </property>
</Properties>
</file>